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46" d="100"/>
          <a:sy n="46" d="100"/>
        </p:scale>
        <p:origin x="2322" y="6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08738C-CAEC-428F-A31A-374DECCF6DD6}" type="datetimeFigureOut">
              <a:rPr lang="pt-BR" smtClean="0"/>
              <a:pPr/>
              <a:t>18/06/2014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3E48E7-6932-4E7F-B2BC-376AC1A972B1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20327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E48E7-6932-4E7F-B2BC-376AC1A972B1}" type="slidenum">
              <a:rPr lang="pt-BR" smtClean="0"/>
              <a:pPr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07075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8A597-6DA8-447E-B87D-C4C0BA108B6D}" type="datetimeFigureOut">
              <a:rPr lang="pt-BR" smtClean="0"/>
              <a:pPr/>
              <a:t>18/06/2014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B4D8-D903-4931-8D41-34648A475E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8A597-6DA8-447E-B87D-C4C0BA108B6D}" type="datetimeFigureOut">
              <a:rPr lang="pt-BR" smtClean="0"/>
              <a:pPr/>
              <a:t>18/06/2014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B4D8-D903-4931-8D41-34648A475E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8A597-6DA8-447E-B87D-C4C0BA108B6D}" type="datetimeFigureOut">
              <a:rPr lang="pt-BR" smtClean="0"/>
              <a:pPr/>
              <a:t>18/06/2014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B4D8-D903-4931-8D41-34648A475E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8A597-6DA8-447E-B87D-C4C0BA108B6D}" type="datetimeFigureOut">
              <a:rPr lang="pt-BR" smtClean="0"/>
              <a:pPr/>
              <a:t>18/06/2014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B4D8-D903-4931-8D41-34648A475E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8A597-6DA8-447E-B87D-C4C0BA108B6D}" type="datetimeFigureOut">
              <a:rPr lang="pt-BR" smtClean="0"/>
              <a:pPr/>
              <a:t>18/06/2014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B4D8-D903-4931-8D41-34648A475E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8A597-6DA8-447E-B87D-C4C0BA108B6D}" type="datetimeFigureOut">
              <a:rPr lang="pt-BR" smtClean="0"/>
              <a:pPr/>
              <a:t>18/06/2014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B4D8-D903-4931-8D41-34648A475E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8A597-6DA8-447E-B87D-C4C0BA108B6D}" type="datetimeFigureOut">
              <a:rPr lang="pt-BR" smtClean="0"/>
              <a:pPr/>
              <a:t>18/06/2014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B4D8-D903-4931-8D41-34648A475E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8A597-6DA8-447E-B87D-C4C0BA108B6D}" type="datetimeFigureOut">
              <a:rPr lang="pt-BR" smtClean="0"/>
              <a:pPr/>
              <a:t>18/06/2014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B4D8-D903-4931-8D41-34648A475E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8A597-6DA8-447E-B87D-C4C0BA108B6D}" type="datetimeFigureOut">
              <a:rPr lang="pt-BR" smtClean="0"/>
              <a:pPr/>
              <a:t>18/06/2014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B4D8-D903-4931-8D41-34648A475E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8A597-6DA8-447E-B87D-C4C0BA108B6D}" type="datetimeFigureOut">
              <a:rPr lang="pt-BR" smtClean="0"/>
              <a:pPr/>
              <a:t>18/06/2014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B4D8-D903-4931-8D41-34648A475E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8A597-6DA8-447E-B87D-C4C0BA108B6D}" type="datetimeFigureOut">
              <a:rPr lang="pt-BR" smtClean="0"/>
              <a:pPr/>
              <a:t>18/06/2014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B4D8-D903-4931-8D41-34648A475E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8A597-6DA8-447E-B87D-C4C0BA108B6D}" type="datetimeFigureOut">
              <a:rPr lang="pt-BR" smtClean="0"/>
              <a:pPr/>
              <a:t>18/06/2014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3B4D8-D903-4931-8D41-34648A475E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laceholder 3" descr="Picture 2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6858000" cy="9803282"/>
          </a:xfrm>
          <a:prstGeom prst="rect">
            <a:avLst/>
          </a:prstGeom>
          <a:ln>
            <a:noFill/>
          </a:ln>
        </p:spPr>
      </p:pic>
      <p:sp>
        <p:nvSpPr>
          <p:cNvPr id="14" name="TextBox 6"/>
          <p:cNvSpPr/>
          <p:nvPr/>
        </p:nvSpPr>
        <p:spPr>
          <a:xfrm>
            <a:off x="990600" y="381000"/>
            <a:ext cx="4929229" cy="923334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1">
            <a:sp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5400" b="1" i="0" kern="1200" baseline="0" dirty="0" err="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 charset="0"/>
              </a:rPr>
              <a:t>Crescer</a:t>
            </a:r>
            <a:r>
              <a:rPr lang="en-US" sz="5400" b="1" i="0" kern="1200" baseline="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 charset="0"/>
              </a:rPr>
              <a:t> </a:t>
            </a:r>
            <a:r>
              <a:rPr lang="en-US" sz="5400" b="1" i="0" kern="1200" baseline="0" dirty="0" err="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 charset="0"/>
              </a:rPr>
              <a:t>em</a:t>
            </a:r>
            <a:r>
              <a:rPr lang="en-US" sz="5400" b="1" i="0" kern="1200" baseline="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 charset="0"/>
              </a:rPr>
              <a:t> </a:t>
            </a:r>
            <a:r>
              <a:rPr lang="en-US" sz="5400" b="1" i="0" kern="1200" baseline="0" dirty="0" err="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 charset="0"/>
              </a:rPr>
              <a:t>Rede</a:t>
            </a:r>
            <a:r>
              <a:rPr lang="en-US" sz="5400" b="1" i="0" kern="1200" baseline="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 charset="0"/>
              </a:rPr>
              <a:t> </a:t>
            </a:r>
          </a:p>
        </p:txBody>
      </p:sp>
      <p:sp>
        <p:nvSpPr>
          <p:cNvPr id="5" name="Retângulo 4"/>
          <p:cNvSpPr/>
          <p:nvPr/>
        </p:nvSpPr>
        <p:spPr>
          <a:xfrm>
            <a:off x="0" y="5024438"/>
            <a:ext cx="6858000" cy="488156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428596" y="5087123"/>
            <a:ext cx="62151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smtClean="0">
                <a:solidFill>
                  <a:schemeClr val="bg1"/>
                </a:solidFill>
              </a:rPr>
              <a:t>O Curso visa estimular a formação continuada de professores, na própria escola e fomentar:</a:t>
            </a:r>
          </a:p>
        </p:txBody>
      </p:sp>
      <p:sp>
        <p:nvSpPr>
          <p:cNvPr id="9" name="Retângulo 8"/>
          <p:cNvSpPr/>
          <p:nvPr/>
        </p:nvSpPr>
        <p:spPr>
          <a:xfrm>
            <a:off x="0" y="8810652"/>
            <a:ext cx="6858000" cy="1095348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/>
          <p:cNvSpPr txBox="1"/>
          <p:nvPr/>
        </p:nvSpPr>
        <p:spPr>
          <a:xfrm>
            <a:off x="428596" y="5801503"/>
            <a:ext cx="61793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BR" sz="1600" b="1" dirty="0" smtClean="0">
                <a:solidFill>
                  <a:schemeClr val="bg1"/>
                </a:solidFill>
              </a:rPr>
              <a:t> A revisão da prática pedagógica, trazendo novas estratégias de </a:t>
            </a:r>
          </a:p>
          <a:p>
            <a:r>
              <a:rPr lang="pt-BR" sz="1600" b="1" dirty="0">
                <a:solidFill>
                  <a:schemeClr val="bg1"/>
                </a:solidFill>
              </a:rPr>
              <a:t> </a:t>
            </a:r>
            <a:r>
              <a:rPr lang="pt-BR" sz="1600" b="1" dirty="0" smtClean="0">
                <a:solidFill>
                  <a:schemeClr val="bg1"/>
                </a:solidFill>
              </a:rPr>
              <a:t>  ensino, mais alinhadas aos desafios da Educação Contemporânea;</a:t>
            </a:r>
          </a:p>
          <a:p>
            <a:pPr>
              <a:buFont typeface="Arial" pitchFamily="34" charset="0"/>
              <a:buChar char="•"/>
            </a:pPr>
            <a:r>
              <a:rPr lang="pt-BR" sz="1600" b="1" dirty="0" smtClean="0">
                <a:solidFill>
                  <a:schemeClr val="bg1"/>
                </a:solidFill>
              </a:rPr>
              <a:t>  A adoção de tecnologias digitais nas atividades com os alunos;</a:t>
            </a:r>
          </a:p>
          <a:p>
            <a:pPr>
              <a:buFont typeface="Arial" pitchFamily="34" charset="0"/>
              <a:buChar char="•"/>
            </a:pPr>
            <a:r>
              <a:rPr lang="pt-BR" sz="1600" b="1" dirty="0" smtClean="0">
                <a:solidFill>
                  <a:schemeClr val="bg1"/>
                </a:solidFill>
              </a:rPr>
              <a:t> O fomento de trabalhos por projetos;</a:t>
            </a:r>
          </a:p>
          <a:p>
            <a:pPr>
              <a:buFont typeface="Arial" pitchFamily="34" charset="0"/>
              <a:buChar char="•"/>
            </a:pPr>
            <a:r>
              <a:rPr lang="pt-BR" sz="1600" b="1" dirty="0" smtClean="0">
                <a:solidFill>
                  <a:schemeClr val="bg1"/>
                </a:solidFill>
              </a:rPr>
              <a:t> O estímulo ao desenvolvimento de competências para o Século XXI</a:t>
            </a:r>
          </a:p>
        </p:txBody>
      </p:sp>
      <p:sp>
        <p:nvSpPr>
          <p:cNvPr id="13" name="CaixaDeTexto 12"/>
          <p:cNvSpPr txBox="1"/>
          <p:nvPr/>
        </p:nvSpPr>
        <p:spPr>
          <a:xfrm>
            <a:off x="500042" y="7169554"/>
            <a:ext cx="62151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 smtClean="0">
                <a:solidFill>
                  <a:schemeClr val="bg1"/>
                </a:solidFill>
              </a:rPr>
              <a:t>Serão 10 encontros de 3 horas | Carga horária total: 30 horas</a:t>
            </a:r>
          </a:p>
          <a:p>
            <a:endParaRPr lang="pt-BR" sz="1600" b="1" dirty="0" smtClean="0">
              <a:solidFill>
                <a:schemeClr val="bg1"/>
              </a:solidFill>
            </a:endParaRPr>
          </a:p>
          <a:p>
            <a:r>
              <a:rPr lang="pt-BR" sz="1600" b="1" dirty="0" smtClean="0">
                <a:solidFill>
                  <a:schemeClr val="bg1"/>
                </a:solidFill>
              </a:rPr>
              <a:t>Procure o líder desta iniciativa na sua escola e saiba mais sobre esta iniciativa!</a:t>
            </a:r>
          </a:p>
          <a:p>
            <a:endParaRPr lang="pt-BR" sz="1600" b="1" dirty="0" smtClean="0">
              <a:solidFill>
                <a:schemeClr val="bg1"/>
              </a:solidFill>
            </a:endParaRPr>
          </a:p>
          <a:p>
            <a:r>
              <a:rPr lang="pt-BR" sz="1600" b="1" dirty="0" smtClean="0">
                <a:solidFill>
                  <a:schemeClr val="bg1"/>
                </a:solidFill>
              </a:rPr>
              <a:t>Líder: XXXX    Contato: XXXXXX</a:t>
            </a:r>
          </a:p>
        </p:txBody>
      </p:sp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4" y="9061111"/>
            <a:ext cx="6500834" cy="678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107</Words>
  <Application>Microsoft Office PowerPoint</Application>
  <PresentationFormat>Papel A4 (210x297 mm)</PresentationFormat>
  <Paragraphs>13</Paragraphs>
  <Slides>1</Slides>
  <Notes>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do Office</vt:lpstr>
      <vt:lpstr>Apresentação do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Augusto</dc:creator>
  <cp:lastModifiedBy>Ju Ribeiro</cp:lastModifiedBy>
  <cp:revision>5</cp:revision>
  <dcterms:created xsi:type="dcterms:W3CDTF">2013-07-03T18:10:45Z</dcterms:created>
  <dcterms:modified xsi:type="dcterms:W3CDTF">2014-06-18T12:46:00Z</dcterms:modified>
</cp:coreProperties>
</file>